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20" r:id="rId4"/>
    <p:sldMasterId id="2147483732" r:id="rId5"/>
  </p:sldMasterIdLst>
  <p:sldIdLst>
    <p:sldId id="256" r:id="rId6"/>
    <p:sldId id="275" r:id="rId7"/>
    <p:sldId id="276" r:id="rId8"/>
    <p:sldId id="260" r:id="rId9"/>
    <p:sldId id="262" r:id="rId10"/>
    <p:sldId id="264" r:id="rId11"/>
    <p:sldId id="265" r:id="rId12"/>
    <p:sldId id="279" r:id="rId13"/>
    <p:sldId id="286" r:id="rId14"/>
    <p:sldId id="271" r:id="rId15"/>
    <p:sldId id="288" r:id="rId16"/>
    <p:sldId id="281" r:id="rId17"/>
    <p:sldId id="282" r:id="rId18"/>
    <p:sldId id="284" r:id="rId19"/>
    <p:sldId id="285" r:id="rId20"/>
    <p:sldId id="280" r:id="rId21"/>
    <p:sldId id="28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от общего состава</c:v>
                </c:pt>
              </c:strCache>
            </c:strRef>
          </c:tx>
          <c:explosion val="12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Более 3 лет</c:v>
                </c:pt>
                <c:pt idx="1">
                  <c:v>менее 3 лет</c:v>
                </c:pt>
                <c:pt idx="2">
                  <c:v>возраст до 35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76.2</c:v>
                </c:pt>
                <c:pt idx="1">
                  <c:v>8.1999999999999993</c:v>
                </c:pt>
                <c:pt idx="2">
                  <c:v>15.6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01A4A0-7C76-43AE-BB5C-E6756F2879D4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9C84EA-137E-4796-841B-0FCD0E0F1E7A}">
      <dgm:prSet phldrT="[Текст]"/>
      <dgm:spPr/>
      <dgm:t>
        <a:bodyPr/>
        <a:lstStyle/>
        <a:p>
          <a:r>
            <a:rPr lang="ru-RU" dirty="0" smtClean="0"/>
            <a:t>Методический актив Конкурс </a:t>
          </a:r>
          <a:endParaRPr lang="ru-RU" dirty="0"/>
        </a:p>
      </dgm:t>
    </dgm:pt>
    <dgm:pt modelId="{E96957F6-F70A-4E05-8B27-BD128B3148FD}" type="parTrans" cxnId="{CB4EFE8D-E380-48C5-9CA9-FEB6E205B08D}">
      <dgm:prSet/>
      <dgm:spPr/>
      <dgm:t>
        <a:bodyPr/>
        <a:lstStyle/>
        <a:p>
          <a:endParaRPr lang="ru-RU"/>
        </a:p>
      </dgm:t>
    </dgm:pt>
    <dgm:pt modelId="{14575BD1-8EA2-4A64-8A91-C6C368701C13}" type="sibTrans" cxnId="{CB4EFE8D-E380-48C5-9CA9-FEB6E205B08D}">
      <dgm:prSet/>
      <dgm:spPr/>
      <dgm:t>
        <a:bodyPr/>
        <a:lstStyle/>
        <a:p>
          <a:endParaRPr lang="ru-RU"/>
        </a:p>
      </dgm:t>
    </dgm:pt>
    <dgm:pt modelId="{EC80430E-3E78-4A71-9F79-ABF06D6A2E67}" type="asst">
      <dgm:prSet phldrT="[Текст]"/>
      <dgm:spPr/>
      <dgm:t>
        <a:bodyPr/>
        <a:lstStyle/>
        <a:p>
          <a:r>
            <a:rPr lang="ru-RU" dirty="0" smtClean="0"/>
            <a:t>Школа резерва управленческих кадров</a:t>
          </a:r>
          <a:endParaRPr lang="ru-RU" dirty="0"/>
        </a:p>
      </dgm:t>
    </dgm:pt>
    <dgm:pt modelId="{4CAAA616-FB72-4078-87C6-24F0C4BAC1D0}" type="parTrans" cxnId="{0C1F7FFA-D92F-4BC5-B638-D80DC83884F2}">
      <dgm:prSet/>
      <dgm:spPr/>
      <dgm:t>
        <a:bodyPr/>
        <a:lstStyle/>
        <a:p>
          <a:endParaRPr lang="ru-RU"/>
        </a:p>
      </dgm:t>
    </dgm:pt>
    <dgm:pt modelId="{B3A50C65-9C55-4C6C-9F9F-7001BD1A6823}" type="sibTrans" cxnId="{0C1F7FFA-D92F-4BC5-B638-D80DC83884F2}">
      <dgm:prSet/>
      <dgm:spPr/>
      <dgm:t>
        <a:bodyPr/>
        <a:lstStyle/>
        <a:p>
          <a:endParaRPr lang="ru-RU"/>
        </a:p>
      </dgm:t>
    </dgm:pt>
    <dgm:pt modelId="{BBD5F852-5F26-4F8F-88B0-C1E02E79E8A3}">
      <dgm:prSet phldrT="[Текст]"/>
      <dgm:spPr/>
      <dgm:t>
        <a:bodyPr/>
        <a:lstStyle/>
        <a:p>
          <a:r>
            <a:rPr lang="ru-RU" dirty="0" smtClean="0"/>
            <a:t>Школа молодого педагога </a:t>
          </a:r>
          <a:endParaRPr lang="ru-RU" dirty="0"/>
        </a:p>
      </dgm:t>
    </dgm:pt>
    <dgm:pt modelId="{D4DA664D-1BD1-4D89-8B87-A6185602BD48}" type="parTrans" cxnId="{68AAB295-102C-4237-BD04-58E7C0F9B520}">
      <dgm:prSet/>
      <dgm:spPr/>
      <dgm:t>
        <a:bodyPr/>
        <a:lstStyle/>
        <a:p>
          <a:endParaRPr lang="ru-RU"/>
        </a:p>
      </dgm:t>
    </dgm:pt>
    <dgm:pt modelId="{5D0E97C2-F32E-4160-A732-242255D50B86}" type="sibTrans" cxnId="{68AAB295-102C-4237-BD04-58E7C0F9B520}">
      <dgm:prSet/>
      <dgm:spPr/>
      <dgm:t>
        <a:bodyPr/>
        <a:lstStyle/>
        <a:p>
          <a:endParaRPr lang="ru-RU"/>
        </a:p>
      </dgm:t>
    </dgm:pt>
    <dgm:pt modelId="{E3F615A2-E934-4D3E-BE93-ACB4E83969CB}">
      <dgm:prSet phldrT="[Текст]"/>
      <dgm:spPr/>
      <dgm:t>
        <a:bodyPr/>
        <a:lstStyle/>
        <a:p>
          <a:r>
            <a:rPr lang="ru-RU" dirty="0" smtClean="0"/>
            <a:t>Наставничество</a:t>
          </a:r>
          <a:endParaRPr lang="ru-RU" dirty="0"/>
        </a:p>
      </dgm:t>
    </dgm:pt>
    <dgm:pt modelId="{05AA6628-F32E-494E-91D1-8D1D7FD8950A}" type="parTrans" cxnId="{BCE8D088-B8E8-4CBD-8D40-F394D1440602}">
      <dgm:prSet/>
      <dgm:spPr/>
      <dgm:t>
        <a:bodyPr/>
        <a:lstStyle/>
        <a:p>
          <a:endParaRPr lang="ru-RU"/>
        </a:p>
      </dgm:t>
    </dgm:pt>
    <dgm:pt modelId="{6DB3B8DC-C0D1-4D64-8A77-58B70E941FA8}" type="sibTrans" cxnId="{BCE8D088-B8E8-4CBD-8D40-F394D1440602}">
      <dgm:prSet/>
      <dgm:spPr/>
      <dgm:t>
        <a:bodyPr/>
        <a:lstStyle/>
        <a:p>
          <a:endParaRPr lang="ru-RU"/>
        </a:p>
      </dgm:t>
    </dgm:pt>
    <dgm:pt modelId="{CE08B9F1-5F19-4252-B7A1-204161C5BBB1}">
      <dgm:prSet phldrT="[Текст]"/>
      <dgm:spPr/>
      <dgm:t>
        <a:bodyPr/>
        <a:lstStyle/>
        <a:p>
          <a:r>
            <a:rPr lang="ru-RU" dirty="0" smtClean="0"/>
            <a:t>Школа профессионального развития </a:t>
          </a:r>
          <a:endParaRPr lang="ru-RU" dirty="0"/>
        </a:p>
      </dgm:t>
    </dgm:pt>
    <dgm:pt modelId="{99B9F960-1D17-48C2-9BF4-7552D1FE9C55}" type="parTrans" cxnId="{5E096051-AEF2-46B6-A65B-FEC500B297CB}">
      <dgm:prSet/>
      <dgm:spPr/>
      <dgm:t>
        <a:bodyPr/>
        <a:lstStyle/>
        <a:p>
          <a:endParaRPr lang="ru-RU"/>
        </a:p>
      </dgm:t>
    </dgm:pt>
    <dgm:pt modelId="{14380FED-FBD5-4F1F-8E1E-F676F9890AFB}" type="sibTrans" cxnId="{5E096051-AEF2-46B6-A65B-FEC500B297CB}">
      <dgm:prSet/>
      <dgm:spPr/>
      <dgm:t>
        <a:bodyPr/>
        <a:lstStyle/>
        <a:p>
          <a:endParaRPr lang="ru-RU"/>
        </a:p>
      </dgm:t>
    </dgm:pt>
    <dgm:pt modelId="{2B78B18B-9550-45F0-ADD4-F829EDCA2CF4}" type="pres">
      <dgm:prSet presAssocID="{9D01A4A0-7C76-43AE-BB5C-E6756F2879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58FCE2E-7DB6-4AD5-9154-2E14CF2D0B6E}" type="pres">
      <dgm:prSet presAssocID="{DF9C84EA-137E-4796-841B-0FCD0E0F1E7A}" presName="hierRoot1" presStyleCnt="0">
        <dgm:presLayoutVars>
          <dgm:hierBranch val="init"/>
        </dgm:presLayoutVars>
      </dgm:prSet>
      <dgm:spPr/>
    </dgm:pt>
    <dgm:pt modelId="{D803A9A9-89A2-4DF6-9D84-67D21E989F3C}" type="pres">
      <dgm:prSet presAssocID="{DF9C84EA-137E-4796-841B-0FCD0E0F1E7A}" presName="rootComposite1" presStyleCnt="0"/>
      <dgm:spPr/>
    </dgm:pt>
    <dgm:pt modelId="{ED2ACE89-2014-4B15-9808-ABDD9E4FA15C}" type="pres">
      <dgm:prSet presAssocID="{DF9C84EA-137E-4796-841B-0FCD0E0F1E7A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6813D441-A5B5-4EBD-9986-D42B81792C50}" type="pres">
      <dgm:prSet presAssocID="{DF9C84EA-137E-4796-841B-0FCD0E0F1E7A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D8C04C77-CDC9-4D5E-BDE1-9EB8AA8FF50A}" type="pres">
      <dgm:prSet presAssocID="{DF9C84EA-137E-4796-841B-0FCD0E0F1E7A}" presName="rootConnector1" presStyleLbl="node1" presStyleIdx="0" presStyleCnt="3"/>
      <dgm:spPr/>
      <dgm:t>
        <a:bodyPr/>
        <a:lstStyle/>
        <a:p>
          <a:endParaRPr lang="ru-RU"/>
        </a:p>
      </dgm:t>
    </dgm:pt>
    <dgm:pt modelId="{E78F42F0-E9F9-4876-8763-A954EF73BC8A}" type="pres">
      <dgm:prSet presAssocID="{DF9C84EA-137E-4796-841B-0FCD0E0F1E7A}" presName="hierChild2" presStyleCnt="0"/>
      <dgm:spPr/>
    </dgm:pt>
    <dgm:pt modelId="{A169ADC3-0B82-4858-8814-C30EE791CDD0}" type="pres">
      <dgm:prSet presAssocID="{D4DA664D-1BD1-4D89-8B87-A6185602BD48}" presName="Name37" presStyleLbl="parChTrans1D2" presStyleIdx="0" presStyleCnt="4"/>
      <dgm:spPr/>
      <dgm:t>
        <a:bodyPr/>
        <a:lstStyle/>
        <a:p>
          <a:endParaRPr lang="ru-RU"/>
        </a:p>
      </dgm:t>
    </dgm:pt>
    <dgm:pt modelId="{45ADCDE0-4595-48B3-98F7-D68B676BF546}" type="pres">
      <dgm:prSet presAssocID="{BBD5F852-5F26-4F8F-88B0-C1E02E79E8A3}" presName="hierRoot2" presStyleCnt="0">
        <dgm:presLayoutVars>
          <dgm:hierBranch val="init"/>
        </dgm:presLayoutVars>
      </dgm:prSet>
      <dgm:spPr/>
    </dgm:pt>
    <dgm:pt modelId="{BDC464EA-0725-4510-83D2-9D0FADBD5A9F}" type="pres">
      <dgm:prSet presAssocID="{BBD5F852-5F26-4F8F-88B0-C1E02E79E8A3}" presName="rootComposite" presStyleCnt="0"/>
      <dgm:spPr/>
    </dgm:pt>
    <dgm:pt modelId="{9CCC6964-2336-4EA1-B89B-E148A1A0C890}" type="pres">
      <dgm:prSet presAssocID="{BBD5F852-5F26-4F8F-88B0-C1E02E79E8A3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C46790E2-F053-4ACC-B943-B3ABDEF93729}" type="pres">
      <dgm:prSet presAssocID="{BBD5F852-5F26-4F8F-88B0-C1E02E79E8A3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C3C919F8-4478-4FA7-9114-4061426D72F6}" type="pres">
      <dgm:prSet presAssocID="{BBD5F852-5F26-4F8F-88B0-C1E02E79E8A3}" presName="rootConnector" presStyleLbl="node2" presStyleIdx="0" presStyleCnt="0"/>
      <dgm:spPr/>
      <dgm:t>
        <a:bodyPr/>
        <a:lstStyle/>
        <a:p>
          <a:endParaRPr lang="ru-RU"/>
        </a:p>
      </dgm:t>
    </dgm:pt>
    <dgm:pt modelId="{22A7D5ED-F228-4374-B74F-A3D51D53702E}" type="pres">
      <dgm:prSet presAssocID="{BBD5F852-5F26-4F8F-88B0-C1E02E79E8A3}" presName="hierChild4" presStyleCnt="0"/>
      <dgm:spPr/>
    </dgm:pt>
    <dgm:pt modelId="{20D3F251-5A2D-446F-9BB6-2811AF6D0F58}" type="pres">
      <dgm:prSet presAssocID="{BBD5F852-5F26-4F8F-88B0-C1E02E79E8A3}" presName="hierChild5" presStyleCnt="0"/>
      <dgm:spPr/>
    </dgm:pt>
    <dgm:pt modelId="{7FE713AD-77FF-4562-BCC8-D97D7C52B35F}" type="pres">
      <dgm:prSet presAssocID="{05AA6628-F32E-494E-91D1-8D1D7FD8950A}" presName="Name37" presStyleLbl="parChTrans1D2" presStyleIdx="1" presStyleCnt="4"/>
      <dgm:spPr/>
      <dgm:t>
        <a:bodyPr/>
        <a:lstStyle/>
        <a:p>
          <a:endParaRPr lang="ru-RU"/>
        </a:p>
      </dgm:t>
    </dgm:pt>
    <dgm:pt modelId="{B87E9F8B-621B-414D-B3ED-470C6A8CFB9C}" type="pres">
      <dgm:prSet presAssocID="{E3F615A2-E934-4D3E-BE93-ACB4E83969CB}" presName="hierRoot2" presStyleCnt="0">
        <dgm:presLayoutVars>
          <dgm:hierBranch val="init"/>
        </dgm:presLayoutVars>
      </dgm:prSet>
      <dgm:spPr/>
    </dgm:pt>
    <dgm:pt modelId="{80544349-7A43-4276-8C04-1D9A9F2EE2D4}" type="pres">
      <dgm:prSet presAssocID="{E3F615A2-E934-4D3E-BE93-ACB4E83969CB}" presName="rootComposite" presStyleCnt="0"/>
      <dgm:spPr/>
    </dgm:pt>
    <dgm:pt modelId="{3DEA2057-CE1F-4C7F-BF1D-5ADF51421CAC}" type="pres">
      <dgm:prSet presAssocID="{E3F615A2-E934-4D3E-BE93-ACB4E83969CB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20081B47-7EF1-4DA7-80F9-316629399FF9}" type="pres">
      <dgm:prSet presAssocID="{E3F615A2-E934-4D3E-BE93-ACB4E83969CB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BFE08650-56EC-407E-B109-C81489E1EE04}" type="pres">
      <dgm:prSet presAssocID="{E3F615A2-E934-4D3E-BE93-ACB4E83969CB}" presName="rootConnector" presStyleLbl="node2" presStyleIdx="0" presStyleCnt="0"/>
      <dgm:spPr/>
      <dgm:t>
        <a:bodyPr/>
        <a:lstStyle/>
        <a:p>
          <a:endParaRPr lang="ru-RU"/>
        </a:p>
      </dgm:t>
    </dgm:pt>
    <dgm:pt modelId="{51F482F5-2B4A-41FC-9CFE-596697B2548A}" type="pres">
      <dgm:prSet presAssocID="{E3F615A2-E934-4D3E-BE93-ACB4E83969CB}" presName="hierChild4" presStyleCnt="0"/>
      <dgm:spPr/>
    </dgm:pt>
    <dgm:pt modelId="{069DF2CC-97D8-491A-A44C-D48E1351836D}" type="pres">
      <dgm:prSet presAssocID="{E3F615A2-E934-4D3E-BE93-ACB4E83969CB}" presName="hierChild5" presStyleCnt="0"/>
      <dgm:spPr/>
    </dgm:pt>
    <dgm:pt modelId="{B3D66035-C095-417F-A497-F761AA52DD1B}" type="pres">
      <dgm:prSet presAssocID="{99B9F960-1D17-48C2-9BF4-7552D1FE9C55}" presName="Name37" presStyleLbl="parChTrans1D2" presStyleIdx="2" presStyleCnt="4"/>
      <dgm:spPr/>
      <dgm:t>
        <a:bodyPr/>
        <a:lstStyle/>
        <a:p>
          <a:endParaRPr lang="ru-RU"/>
        </a:p>
      </dgm:t>
    </dgm:pt>
    <dgm:pt modelId="{952550ED-6E0D-45FE-9FE4-A5BB7EFAF829}" type="pres">
      <dgm:prSet presAssocID="{CE08B9F1-5F19-4252-B7A1-204161C5BBB1}" presName="hierRoot2" presStyleCnt="0">
        <dgm:presLayoutVars>
          <dgm:hierBranch val="init"/>
        </dgm:presLayoutVars>
      </dgm:prSet>
      <dgm:spPr/>
    </dgm:pt>
    <dgm:pt modelId="{2D1D950B-756E-4702-8C36-5733360B2B33}" type="pres">
      <dgm:prSet presAssocID="{CE08B9F1-5F19-4252-B7A1-204161C5BBB1}" presName="rootComposite" presStyleCnt="0"/>
      <dgm:spPr/>
    </dgm:pt>
    <dgm:pt modelId="{6FA72AA2-9CAC-4A48-89A2-4392E2FD6947}" type="pres">
      <dgm:prSet presAssocID="{CE08B9F1-5F19-4252-B7A1-204161C5BBB1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E775D241-4B30-444D-9CBE-8E589E70A595}" type="pres">
      <dgm:prSet presAssocID="{CE08B9F1-5F19-4252-B7A1-204161C5BBB1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7C883D82-7B03-4B19-AC2C-E2E82FBFC6F8}" type="pres">
      <dgm:prSet presAssocID="{CE08B9F1-5F19-4252-B7A1-204161C5BBB1}" presName="rootConnector" presStyleLbl="node2" presStyleIdx="0" presStyleCnt="0"/>
      <dgm:spPr/>
      <dgm:t>
        <a:bodyPr/>
        <a:lstStyle/>
        <a:p>
          <a:endParaRPr lang="ru-RU"/>
        </a:p>
      </dgm:t>
    </dgm:pt>
    <dgm:pt modelId="{7DDABF2D-6F99-45C3-AB4C-5A1C44B59B37}" type="pres">
      <dgm:prSet presAssocID="{CE08B9F1-5F19-4252-B7A1-204161C5BBB1}" presName="hierChild4" presStyleCnt="0"/>
      <dgm:spPr/>
    </dgm:pt>
    <dgm:pt modelId="{3FB40924-F27A-4167-BC99-2AF5E8EA844B}" type="pres">
      <dgm:prSet presAssocID="{CE08B9F1-5F19-4252-B7A1-204161C5BBB1}" presName="hierChild5" presStyleCnt="0"/>
      <dgm:spPr/>
    </dgm:pt>
    <dgm:pt modelId="{99A219BB-7669-41F0-89C0-DF419AEA7105}" type="pres">
      <dgm:prSet presAssocID="{DF9C84EA-137E-4796-841B-0FCD0E0F1E7A}" presName="hierChild3" presStyleCnt="0"/>
      <dgm:spPr/>
    </dgm:pt>
    <dgm:pt modelId="{15B8DAD2-892B-4588-B609-6E2D49599143}" type="pres">
      <dgm:prSet presAssocID="{4CAAA616-FB72-4078-87C6-24F0C4BAC1D0}" presName="Name96" presStyleLbl="parChTrans1D2" presStyleIdx="3" presStyleCnt="4"/>
      <dgm:spPr/>
      <dgm:t>
        <a:bodyPr/>
        <a:lstStyle/>
        <a:p>
          <a:endParaRPr lang="ru-RU"/>
        </a:p>
      </dgm:t>
    </dgm:pt>
    <dgm:pt modelId="{B6C6ABF7-9C66-4618-8170-D5F261F9D789}" type="pres">
      <dgm:prSet presAssocID="{EC80430E-3E78-4A71-9F79-ABF06D6A2E67}" presName="hierRoot3" presStyleCnt="0">
        <dgm:presLayoutVars>
          <dgm:hierBranch val="init"/>
        </dgm:presLayoutVars>
      </dgm:prSet>
      <dgm:spPr/>
    </dgm:pt>
    <dgm:pt modelId="{E06734B4-14FB-4B73-92C4-DDA2ED2398BF}" type="pres">
      <dgm:prSet presAssocID="{EC80430E-3E78-4A71-9F79-ABF06D6A2E67}" presName="rootComposite3" presStyleCnt="0"/>
      <dgm:spPr/>
    </dgm:pt>
    <dgm:pt modelId="{211A0028-EFD0-490D-BBD0-F57A0AF3B992}" type="pres">
      <dgm:prSet presAssocID="{EC80430E-3E78-4A71-9F79-ABF06D6A2E67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2CE3FE-2EAE-4E17-A93B-BE8523071BA3}" type="pres">
      <dgm:prSet presAssocID="{EC80430E-3E78-4A71-9F79-ABF06D6A2E67}" presName="titleText3" presStyleLbl="fgAcc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B93EE9F9-9787-4454-B162-9403BCC7C796}" type="pres">
      <dgm:prSet presAssocID="{EC80430E-3E78-4A71-9F79-ABF06D6A2E67}" presName="rootConnector3" presStyleLbl="asst1" presStyleIdx="0" presStyleCnt="1"/>
      <dgm:spPr/>
      <dgm:t>
        <a:bodyPr/>
        <a:lstStyle/>
        <a:p>
          <a:endParaRPr lang="ru-RU"/>
        </a:p>
      </dgm:t>
    </dgm:pt>
    <dgm:pt modelId="{9AFB3967-F48C-484C-9AEB-A44C2BB849B3}" type="pres">
      <dgm:prSet presAssocID="{EC80430E-3E78-4A71-9F79-ABF06D6A2E67}" presName="hierChild6" presStyleCnt="0"/>
      <dgm:spPr/>
    </dgm:pt>
    <dgm:pt modelId="{FCB05FB3-E8D9-4CB5-A34C-4DD7A6473F38}" type="pres">
      <dgm:prSet presAssocID="{EC80430E-3E78-4A71-9F79-ABF06D6A2E67}" presName="hierChild7" presStyleCnt="0"/>
      <dgm:spPr/>
    </dgm:pt>
  </dgm:ptLst>
  <dgm:cxnLst>
    <dgm:cxn modelId="{53D92457-9578-4DD1-B482-4E47896C4340}" type="presOf" srcId="{BBD5F852-5F26-4F8F-88B0-C1E02E79E8A3}" destId="{9CCC6964-2336-4EA1-B89B-E148A1A0C890}" srcOrd="0" destOrd="0" presId="urn:microsoft.com/office/officeart/2008/layout/NameandTitleOrganizationalChart"/>
    <dgm:cxn modelId="{3C14BF68-E0BB-400C-9A41-57F85D108397}" type="presOf" srcId="{4CAAA616-FB72-4078-87C6-24F0C4BAC1D0}" destId="{15B8DAD2-892B-4588-B609-6E2D49599143}" srcOrd="0" destOrd="0" presId="urn:microsoft.com/office/officeart/2008/layout/NameandTitleOrganizationalChart"/>
    <dgm:cxn modelId="{68AAB295-102C-4237-BD04-58E7C0F9B520}" srcId="{DF9C84EA-137E-4796-841B-0FCD0E0F1E7A}" destId="{BBD5F852-5F26-4F8F-88B0-C1E02E79E8A3}" srcOrd="1" destOrd="0" parTransId="{D4DA664D-1BD1-4D89-8B87-A6185602BD48}" sibTransId="{5D0E97C2-F32E-4160-A732-242255D50B86}"/>
    <dgm:cxn modelId="{4E4A238F-4A72-455D-878F-7E4345E3F841}" type="presOf" srcId="{E3F615A2-E934-4D3E-BE93-ACB4E83969CB}" destId="{3DEA2057-CE1F-4C7F-BF1D-5ADF51421CAC}" srcOrd="0" destOrd="0" presId="urn:microsoft.com/office/officeart/2008/layout/NameandTitleOrganizationalChart"/>
    <dgm:cxn modelId="{1596BB19-009E-476D-8628-8310CE480EF7}" type="presOf" srcId="{D4DA664D-1BD1-4D89-8B87-A6185602BD48}" destId="{A169ADC3-0B82-4858-8814-C30EE791CDD0}" srcOrd="0" destOrd="0" presId="urn:microsoft.com/office/officeart/2008/layout/NameandTitleOrganizationalChart"/>
    <dgm:cxn modelId="{18D292E7-3EEE-4AC1-A6E1-A1D9E6C5FE0A}" type="presOf" srcId="{5D0E97C2-F32E-4160-A732-242255D50B86}" destId="{C46790E2-F053-4ACC-B943-B3ABDEF93729}" srcOrd="0" destOrd="0" presId="urn:microsoft.com/office/officeart/2008/layout/NameandTitleOrganizationalChart"/>
    <dgm:cxn modelId="{0A6A2816-9318-4BBF-94F0-2FC630087AE3}" type="presOf" srcId="{05AA6628-F32E-494E-91D1-8D1D7FD8950A}" destId="{7FE713AD-77FF-4562-BCC8-D97D7C52B35F}" srcOrd="0" destOrd="0" presId="urn:microsoft.com/office/officeart/2008/layout/NameandTitleOrganizationalChart"/>
    <dgm:cxn modelId="{A1770C63-0D00-41E2-85C0-2F0D6D5045DD}" type="presOf" srcId="{99B9F960-1D17-48C2-9BF4-7552D1FE9C55}" destId="{B3D66035-C095-417F-A497-F761AA52DD1B}" srcOrd="0" destOrd="0" presId="urn:microsoft.com/office/officeart/2008/layout/NameandTitleOrganizationalChart"/>
    <dgm:cxn modelId="{30E8F5CA-26DD-4E29-B165-F4E890F41FFA}" type="presOf" srcId="{6DB3B8DC-C0D1-4D64-8A77-58B70E941FA8}" destId="{20081B47-7EF1-4DA7-80F9-316629399FF9}" srcOrd="0" destOrd="0" presId="urn:microsoft.com/office/officeart/2008/layout/NameandTitleOrganizationalChart"/>
    <dgm:cxn modelId="{BCE8D088-B8E8-4CBD-8D40-F394D1440602}" srcId="{DF9C84EA-137E-4796-841B-0FCD0E0F1E7A}" destId="{E3F615A2-E934-4D3E-BE93-ACB4E83969CB}" srcOrd="2" destOrd="0" parTransId="{05AA6628-F32E-494E-91D1-8D1D7FD8950A}" sibTransId="{6DB3B8DC-C0D1-4D64-8A77-58B70E941FA8}"/>
    <dgm:cxn modelId="{3595E92B-FB79-4B3F-BA94-9E5594B62C6C}" type="presOf" srcId="{CE08B9F1-5F19-4252-B7A1-204161C5BBB1}" destId="{6FA72AA2-9CAC-4A48-89A2-4392E2FD6947}" srcOrd="0" destOrd="0" presId="urn:microsoft.com/office/officeart/2008/layout/NameandTitleOrganizationalChart"/>
    <dgm:cxn modelId="{36EE6E6D-B0DA-4A67-BC63-600F7BB29474}" type="presOf" srcId="{14380FED-FBD5-4F1F-8E1E-F676F9890AFB}" destId="{E775D241-4B30-444D-9CBE-8E589E70A595}" srcOrd="0" destOrd="0" presId="urn:microsoft.com/office/officeart/2008/layout/NameandTitleOrganizationalChart"/>
    <dgm:cxn modelId="{556164E6-E001-4C94-ABE7-E275A0B0868E}" type="presOf" srcId="{B3A50C65-9C55-4C6C-9F9F-7001BD1A6823}" destId="{CC2CE3FE-2EAE-4E17-A93B-BE8523071BA3}" srcOrd="0" destOrd="0" presId="urn:microsoft.com/office/officeart/2008/layout/NameandTitleOrganizationalChart"/>
    <dgm:cxn modelId="{5F5A5D73-F235-422D-8070-1F3508434B37}" type="presOf" srcId="{EC80430E-3E78-4A71-9F79-ABF06D6A2E67}" destId="{211A0028-EFD0-490D-BBD0-F57A0AF3B992}" srcOrd="0" destOrd="0" presId="urn:microsoft.com/office/officeart/2008/layout/NameandTitleOrganizationalChart"/>
    <dgm:cxn modelId="{F05D29B4-9C88-421C-8B8F-05864CEB7417}" type="presOf" srcId="{DF9C84EA-137E-4796-841B-0FCD0E0F1E7A}" destId="{D8C04C77-CDC9-4D5E-BDE1-9EB8AA8FF50A}" srcOrd="1" destOrd="0" presId="urn:microsoft.com/office/officeart/2008/layout/NameandTitleOrganizationalChart"/>
    <dgm:cxn modelId="{5E096051-AEF2-46B6-A65B-FEC500B297CB}" srcId="{DF9C84EA-137E-4796-841B-0FCD0E0F1E7A}" destId="{CE08B9F1-5F19-4252-B7A1-204161C5BBB1}" srcOrd="3" destOrd="0" parTransId="{99B9F960-1D17-48C2-9BF4-7552D1FE9C55}" sibTransId="{14380FED-FBD5-4F1F-8E1E-F676F9890AFB}"/>
    <dgm:cxn modelId="{31A30260-6CCE-4CCC-85EA-4DA5ADD3D4CE}" type="presOf" srcId="{BBD5F852-5F26-4F8F-88B0-C1E02E79E8A3}" destId="{C3C919F8-4478-4FA7-9114-4061426D72F6}" srcOrd="1" destOrd="0" presId="urn:microsoft.com/office/officeart/2008/layout/NameandTitleOrganizationalChart"/>
    <dgm:cxn modelId="{029404E5-038F-47B8-B2C0-353EC5A4A516}" type="presOf" srcId="{E3F615A2-E934-4D3E-BE93-ACB4E83969CB}" destId="{BFE08650-56EC-407E-B109-C81489E1EE04}" srcOrd="1" destOrd="0" presId="urn:microsoft.com/office/officeart/2008/layout/NameandTitleOrganizationalChart"/>
    <dgm:cxn modelId="{0C1F7FFA-D92F-4BC5-B638-D80DC83884F2}" srcId="{DF9C84EA-137E-4796-841B-0FCD0E0F1E7A}" destId="{EC80430E-3E78-4A71-9F79-ABF06D6A2E67}" srcOrd="0" destOrd="0" parTransId="{4CAAA616-FB72-4078-87C6-24F0C4BAC1D0}" sibTransId="{B3A50C65-9C55-4C6C-9F9F-7001BD1A6823}"/>
    <dgm:cxn modelId="{724B740C-AB3E-4883-A895-396F89F006A0}" type="presOf" srcId="{EC80430E-3E78-4A71-9F79-ABF06D6A2E67}" destId="{B93EE9F9-9787-4454-B162-9403BCC7C796}" srcOrd="1" destOrd="0" presId="urn:microsoft.com/office/officeart/2008/layout/NameandTitleOrganizationalChart"/>
    <dgm:cxn modelId="{0DBC3096-A525-48E0-BF2A-F8F3DE03C997}" type="presOf" srcId="{CE08B9F1-5F19-4252-B7A1-204161C5BBB1}" destId="{7C883D82-7B03-4B19-AC2C-E2E82FBFC6F8}" srcOrd="1" destOrd="0" presId="urn:microsoft.com/office/officeart/2008/layout/NameandTitleOrganizationalChart"/>
    <dgm:cxn modelId="{86CFCF57-A824-471F-B30A-EF7D8C584281}" type="presOf" srcId="{DF9C84EA-137E-4796-841B-0FCD0E0F1E7A}" destId="{ED2ACE89-2014-4B15-9808-ABDD9E4FA15C}" srcOrd="0" destOrd="0" presId="urn:microsoft.com/office/officeart/2008/layout/NameandTitleOrganizationalChart"/>
    <dgm:cxn modelId="{D54A427B-AC9D-4198-AF10-CD75A616AA70}" type="presOf" srcId="{9D01A4A0-7C76-43AE-BB5C-E6756F2879D4}" destId="{2B78B18B-9550-45F0-ADD4-F829EDCA2CF4}" srcOrd="0" destOrd="0" presId="urn:microsoft.com/office/officeart/2008/layout/NameandTitleOrganizationalChart"/>
    <dgm:cxn modelId="{6A45386C-D29C-4C94-8805-9860C6D8C6B9}" type="presOf" srcId="{14575BD1-8EA2-4A64-8A91-C6C368701C13}" destId="{6813D441-A5B5-4EBD-9986-D42B81792C50}" srcOrd="0" destOrd="0" presId="urn:microsoft.com/office/officeart/2008/layout/NameandTitleOrganizationalChart"/>
    <dgm:cxn modelId="{CB4EFE8D-E380-48C5-9CA9-FEB6E205B08D}" srcId="{9D01A4A0-7C76-43AE-BB5C-E6756F2879D4}" destId="{DF9C84EA-137E-4796-841B-0FCD0E0F1E7A}" srcOrd="0" destOrd="0" parTransId="{E96957F6-F70A-4E05-8B27-BD128B3148FD}" sibTransId="{14575BD1-8EA2-4A64-8A91-C6C368701C13}"/>
    <dgm:cxn modelId="{4DD55FDE-C162-4A9F-8221-CDD05DF1E2E6}" type="presParOf" srcId="{2B78B18B-9550-45F0-ADD4-F829EDCA2CF4}" destId="{A58FCE2E-7DB6-4AD5-9154-2E14CF2D0B6E}" srcOrd="0" destOrd="0" presId="urn:microsoft.com/office/officeart/2008/layout/NameandTitleOrganizationalChart"/>
    <dgm:cxn modelId="{9C82492D-1A2F-4F7C-B017-04B914448DAE}" type="presParOf" srcId="{A58FCE2E-7DB6-4AD5-9154-2E14CF2D0B6E}" destId="{D803A9A9-89A2-4DF6-9D84-67D21E989F3C}" srcOrd="0" destOrd="0" presId="urn:microsoft.com/office/officeart/2008/layout/NameandTitleOrganizationalChart"/>
    <dgm:cxn modelId="{CA8AA5FE-E397-4BCF-87E1-F95CE0073027}" type="presParOf" srcId="{D803A9A9-89A2-4DF6-9D84-67D21E989F3C}" destId="{ED2ACE89-2014-4B15-9808-ABDD9E4FA15C}" srcOrd="0" destOrd="0" presId="urn:microsoft.com/office/officeart/2008/layout/NameandTitleOrganizationalChart"/>
    <dgm:cxn modelId="{60D5B86C-B4FE-4AC2-B1D0-A213B378AD0C}" type="presParOf" srcId="{D803A9A9-89A2-4DF6-9D84-67D21E989F3C}" destId="{6813D441-A5B5-4EBD-9986-D42B81792C50}" srcOrd="1" destOrd="0" presId="urn:microsoft.com/office/officeart/2008/layout/NameandTitleOrganizationalChart"/>
    <dgm:cxn modelId="{8B2E7BBB-5940-41CC-B437-DDD3487A0B8B}" type="presParOf" srcId="{D803A9A9-89A2-4DF6-9D84-67D21E989F3C}" destId="{D8C04C77-CDC9-4D5E-BDE1-9EB8AA8FF50A}" srcOrd="2" destOrd="0" presId="urn:microsoft.com/office/officeart/2008/layout/NameandTitleOrganizationalChart"/>
    <dgm:cxn modelId="{50BF5751-F4C1-4CB4-B05E-EA26E2D1713F}" type="presParOf" srcId="{A58FCE2E-7DB6-4AD5-9154-2E14CF2D0B6E}" destId="{E78F42F0-E9F9-4876-8763-A954EF73BC8A}" srcOrd="1" destOrd="0" presId="urn:microsoft.com/office/officeart/2008/layout/NameandTitleOrganizationalChart"/>
    <dgm:cxn modelId="{11F30D92-BC85-4CE2-BAA8-8816B92CB4C4}" type="presParOf" srcId="{E78F42F0-E9F9-4876-8763-A954EF73BC8A}" destId="{A169ADC3-0B82-4858-8814-C30EE791CDD0}" srcOrd="0" destOrd="0" presId="urn:microsoft.com/office/officeart/2008/layout/NameandTitleOrganizationalChart"/>
    <dgm:cxn modelId="{5553C50A-D43D-41B4-BD0D-57836C378982}" type="presParOf" srcId="{E78F42F0-E9F9-4876-8763-A954EF73BC8A}" destId="{45ADCDE0-4595-48B3-98F7-D68B676BF546}" srcOrd="1" destOrd="0" presId="urn:microsoft.com/office/officeart/2008/layout/NameandTitleOrganizationalChart"/>
    <dgm:cxn modelId="{E29133D2-5D91-4685-B8C8-14AD7ED205ED}" type="presParOf" srcId="{45ADCDE0-4595-48B3-98F7-D68B676BF546}" destId="{BDC464EA-0725-4510-83D2-9D0FADBD5A9F}" srcOrd="0" destOrd="0" presId="urn:microsoft.com/office/officeart/2008/layout/NameandTitleOrganizationalChart"/>
    <dgm:cxn modelId="{E3DD03A9-FC67-43D9-8EB1-8D286065B803}" type="presParOf" srcId="{BDC464EA-0725-4510-83D2-9D0FADBD5A9F}" destId="{9CCC6964-2336-4EA1-B89B-E148A1A0C890}" srcOrd="0" destOrd="0" presId="urn:microsoft.com/office/officeart/2008/layout/NameandTitleOrganizationalChart"/>
    <dgm:cxn modelId="{D25264C2-6D20-4C51-B7FF-5D6BEAA4A0E1}" type="presParOf" srcId="{BDC464EA-0725-4510-83D2-9D0FADBD5A9F}" destId="{C46790E2-F053-4ACC-B943-B3ABDEF93729}" srcOrd="1" destOrd="0" presId="urn:microsoft.com/office/officeart/2008/layout/NameandTitleOrganizationalChart"/>
    <dgm:cxn modelId="{6F7D2A0A-3A14-4627-B83D-78695616DCEB}" type="presParOf" srcId="{BDC464EA-0725-4510-83D2-9D0FADBD5A9F}" destId="{C3C919F8-4478-4FA7-9114-4061426D72F6}" srcOrd="2" destOrd="0" presId="urn:microsoft.com/office/officeart/2008/layout/NameandTitleOrganizationalChart"/>
    <dgm:cxn modelId="{306C1E1A-4EFF-4A3E-B66F-524483B6989D}" type="presParOf" srcId="{45ADCDE0-4595-48B3-98F7-D68B676BF546}" destId="{22A7D5ED-F228-4374-B74F-A3D51D53702E}" srcOrd="1" destOrd="0" presId="urn:microsoft.com/office/officeart/2008/layout/NameandTitleOrganizationalChart"/>
    <dgm:cxn modelId="{322760E4-0CE0-4B31-85F8-A35E36070D93}" type="presParOf" srcId="{45ADCDE0-4595-48B3-98F7-D68B676BF546}" destId="{20D3F251-5A2D-446F-9BB6-2811AF6D0F58}" srcOrd="2" destOrd="0" presId="urn:microsoft.com/office/officeart/2008/layout/NameandTitleOrganizationalChart"/>
    <dgm:cxn modelId="{96818937-CA71-43EE-8594-288D2E06E794}" type="presParOf" srcId="{E78F42F0-E9F9-4876-8763-A954EF73BC8A}" destId="{7FE713AD-77FF-4562-BCC8-D97D7C52B35F}" srcOrd="2" destOrd="0" presId="urn:microsoft.com/office/officeart/2008/layout/NameandTitleOrganizationalChart"/>
    <dgm:cxn modelId="{A8917679-15FE-4E2F-B230-261147A2D2FA}" type="presParOf" srcId="{E78F42F0-E9F9-4876-8763-A954EF73BC8A}" destId="{B87E9F8B-621B-414D-B3ED-470C6A8CFB9C}" srcOrd="3" destOrd="0" presId="urn:microsoft.com/office/officeart/2008/layout/NameandTitleOrganizationalChart"/>
    <dgm:cxn modelId="{B50B67BB-0053-48C1-A134-C3EF5B6FB3FC}" type="presParOf" srcId="{B87E9F8B-621B-414D-B3ED-470C6A8CFB9C}" destId="{80544349-7A43-4276-8C04-1D9A9F2EE2D4}" srcOrd="0" destOrd="0" presId="urn:microsoft.com/office/officeart/2008/layout/NameandTitleOrganizationalChart"/>
    <dgm:cxn modelId="{9241ED21-C9DF-427D-8F6D-8DC40BEEDE3A}" type="presParOf" srcId="{80544349-7A43-4276-8C04-1D9A9F2EE2D4}" destId="{3DEA2057-CE1F-4C7F-BF1D-5ADF51421CAC}" srcOrd="0" destOrd="0" presId="urn:microsoft.com/office/officeart/2008/layout/NameandTitleOrganizationalChart"/>
    <dgm:cxn modelId="{90C8FDD8-B4E3-45B3-B23E-0BCC14928E1D}" type="presParOf" srcId="{80544349-7A43-4276-8C04-1D9A9F2EE2D4}" destId="{20081B47-7EF1-4DA7-80F9-316629399FF9}" srcOrd="1" destOrd="0" presId="urn:microsoft.com/office/officeart/2008/layout/NameandTitleOrganizationalChart"/>
    <dgm:cxn modelId="{FBCE08B1-C623-40B3-A72D-66FC76D56560}" type="presParOf" srcId="{80544349-7A43-4276-8C04-1D9A9F2EE2D4}" destId="{BFE08650-56EC-407E-B109-C81489E1EE04}" srcOrd="2" destOrd="0" presId="urn:microsoft.com/office/officeart/2008/layout/NameandTitleOrganizationalChart"/>
    <dgm:cxn modelId="{2938640A-AACD-4AC9-A609-22C541F3FA75}" type="presParOf" srcId="{B87E9F8B-621B-414D-B3ED-470C6A8CFB9C}" destId="{51F482F5-2B4A-41FC-9CFE-596697B2548A}" srcOrd="1" destOrd="0" presId="urn:microsoft.com/office/officeart/2008/layout/NameandTitleOrganizationalChart"/>
    <dgm:cxn modelId="{641ACBB5-AE58-4BEC-AB1F-34A11E67A18C}" type="presParOf" srcId="{B87E9F8B-621B-414D-B3ED-470C6A8CFB9C}" destId="{069DF2CC-97D8-491A-A44C-D48E1351836D}" srcOrd="2" destOrd="0" presId="urn:microsoft.com/office/officeart/2008/layout/NameandTitleOrganizationalChart"/>
    <dgm:cxn modelId="{CE9BD335-7E96-4E81-8653-A8C06050E494}" type="presParOf" srcId="{E78F42F0-E9F9-4876-8763-A954EF73BC8A}" destId="{B3D66035-C095-417F-A497-F761AA52DD1B}" srcOrd="4" destOrd="0" presId="urn:microsoft.com/office/officeart/2008/layout/NameandTitleOrganizationalChart"/>
    <dgm:cxn modelId="{3E877AB4-A8FE-4B1A-BD59-0B7FFB19324A}" type="presParOf" srcId="{E78F42F0-E9F9-4876-8763-A954EF73BC8A}" destId="{952550ED-6E0D-45FE-9FE4-A5BB7EFAF829}" srcOrd="5" destOrd="0" presId="urn:microsoft.com/office/officeart/2008/layout/NameandTitleOrganizationalChart"/>
    <dgm:cxn modelId="{4E3B43F6-B112-4F64-9DC0-3040DB46700C}" type="presParOf" srcId="{952550ED-6E0D-45FE-9FE4-A5BB7EFAF829}" destId="{2D1D950B-756E-4702-8C36-5733360B2B33}" srcOrd="0" destOrd="0" presId="urn:microsoft.com/office/officeart/2008/layout/NameandTitleOrganizationalChart"/>
    <dgm:cxn modelId="{77FE967F-3DF4-46EB-80E8-AEDD23FDE31D}" type="presParOf" srcId="{2D1D950B-756E-4702-8C36-5733360B2B33}" destId="{6FA72AA2-9CAC-4A48-89A2-4392E2FD6947}" srcOrd="0" destOrd="0" presId="urn:microsoft.com/office/officeart/2008/layout/NameandTitleOrganizationalChart"/>
    <dgm:cxn modelId="{BF0EEB69-D0D2-4690-8003-A4E0217ECF27}" type="presParOf" srcId="{2D1D950B-756E-4702-8C36-5733360B2B33}" destId="{E775D241-4B30-444D-9CBE-8E589E70A595}" srcOrd="1" destOrd="0" presId="urn:microsoft.com/office/officeart/2008/layout/NameandTitleOrganizationalChart"/>
    <dgm:cxn modelId="{0A76F1C2-290C-4F00-BCB5-C7451786587C}" type="presParOf" srcId="{2D1D950B-756E-4702-8C36-5733360B2B33}" destId="{7C883D82-7B03-4B19-AC2C-E2E82FBFC6F8}" srcOrd="2" destOrd="0" presId="urn:microsoft.com/office/officeart/2008/layout/NameandTitleOrganizationalChart"/>
    <dgm:cxn modelId="{6BCEE959-B50C-4E51-B682-356E8A37889C}" type="presParOf" srcId="{952550ED-6E0D-45FE-9FE4-A5BB7EFAF829}" destId="{7DDABF2D-6F99-45C3-AB4C-5A1C44B59B37}" srcOrd="1" destOrd="0" presId="urn:microsoft.com/office/officeart/2008/layout/NameandTitleOrganizationalChart"/>
    <dgm:cxn modelId="{21C573AB-CD84-4C06-BE0A-CFDCB687E653}" type="presParOf" srcId="{952550ED-6E0D-45FE-9FE4-A5BB7EFAF829}" destId="{3FB40924-F27A-4167-BC99-2AF5E8EA844B}" srcOrd="2" destOrd="0" presId="urn:microsoft.com/office/officeart/2008/layout/NameandTitleOrganizationalChart"/>
    <dgm:cxn modelId="{E463A9D3-DBFC-4F2C-8467-A38D0BDE0092}" type="presParOf" srcId="{A58FCE2E-7DB6-4AD5-9154-2E14CF2D0B6E}" destId="{99A219BB-7669-41F0-89C0-DF419AEA7105}" srcOrd="2" destOrd="0" presId="urn:microsoft.com/office/officeart/2008/layout/NameandTitleOrganizationalChart"/>
    <dgm:cxn modelId="{321C8894-0714-474E-B4D5-FB545B55116F}" type="presParOf" srcId="{99A219BB-7669-41F0-89C0-DF419AEA7105}" destId="{15B8DAD2-892B-4588-B609-6E2D49599143}" srcOrd="0" destOrd="0" presId="urn:microsoft.com/office/officeart/2008/layout/NameandTitleOrganizationalChart"/>
    <dgm:cxn modelId="{613E79EE-8A9B-4A3D-834A-155158AA302B}" type="presParOf" srcId="{99A219BB-7669-41F0-89C0-DF419AEA7105}" destId="{B6C6ABF7-9C66-4618-8170-D5F261F9D789}" srcOrd="1" destOrd="0" presId="urn:microsoft.com/office/officeart/2008/layout/NameandTitleOrganizationalChart"/>
    <dgm:cxn modelId="{5CC02444-430C-43CC-8820-C912832CA4C6}" type="presParOf" srcId="{B6C6ABF7-9C66-4618-8170-D5F261F9D789}" destId="{E06734B4-14FB-4B73-92C4-DDA2ED2398BF}" srcOrd="0" destOrd="0" presId="urn:microsoft.com/office/officeart/2008/layout/NameandTitleOrganizationalChart"/>
    <dgm:cxn modelId="{1228F777-C6D8-4613-AC9B-B028A8558CA9}" type="presParOf" srcId="{E06734B4-14FB-4B73-92C4-DDA2ED2398BF}" destId="{211A0028-EFD0-490D-BBD0-F57A0AF3B992}" srcOrd="0" destOrd="0" presId="urn:microsoft.com/office/officeart/2008/layout/NameandTitleOrganizationalChart"/>
    <dgm:cxn modelId="{0699B1ED-5562-4DDD-BCDE-AE8520C242FE}" type="presParOf" srcId="{E06734B4-14FB-4B73-92C4-DDA2ED2398BF}" destId="{CC2CE3FE-2EAE-4E17-A93B-BE8523071BA3}" srcOrd="1" destOrd="0" presId="urn:microsoft.com/office/officeart/2008/layout/NameandTitleOrganizationalChart"/>
    <dgm:cxn modelId="{85B59E32-D66C-4BAC-9298-AE6D5C2C14BB}" type="presParOf" srcId="{E06734B4-14FB-4B73-92C4-DDA2ED2398BF}" destId="{B93EE9F9-9787-4454-B162-9403BCC7C796}" srcOrd="2" destOrd="0" presId="urn:microsoft.com/office/officeart/2008/layout/NameandTitleOrganizationalChart"/>
    <dgm:cxn modelId="{1B269823-F7EE-47F4-8188-C9D368CB5621}" type="presParOf" srcId="{B6C6ABF7-9C66-4618-8170-D5F261F9D789}" destId="{9AFB3967-F48C-484C-9AEB-A44C2BB849B3}" srcOrd="1" destOrd="0" presId="urn:microsoft.com/office/officeart/2008/layout/NameandTitleOrganizationalChart"/>
    <dgm:cxn modelId="{80C57D79-B69C-4CFC-A344-C119FD30685F}" type="presParOf" srcId="{B6C6ABF7-9C66-4618-8170-D5F261F9D789}" destId="{FCB05FB3-E8D9-4CB5-A34C-4DD7A6473F3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B8DAD2-892B-4588-B609-6E2D49599143}">
      <dsp:nvSpPr>
        <dsp:cNvPr id="0" name=""/>
        <dsp:cNvSpPr/>
      </dsp:nvSpPr>
      <dsp:spPr>
        <a:xfrm>
          <a:off x="3662697" y="1061542"/>
          <a:ext cx="349729" cy="1142545"/>
        </a:xfrm>
        <a:custGeom>
          <a:avLst/>
          <a:gdLst/>
          <a:ahLst/>
          <a:cxnLst/>
          <a:rect l="0" t="0" r="0" b="0"/>
          <a:pathLst>
            <a:path>
              <a:moveTo>
                <a:pt x="349729" y="0"/>
              </a:moveTo>
              <a:lnTo>
                <a:pt x="349729" y="1142545"/>
              </a:lnTo>
              <a:lnTo>
                <a:pt x="0" y="1142545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D66035-C095-417F-A497-F761AA52DD1B}">
      <dsp:nvSpPr>
        <dsp:cNvPr id="0" name=""/>
        <dsp:cNvSpPr/>
      </dsp:nvSpPr>
      <dsp:spPr>
        <a:xfrm>
          <a:off x="4012426" y="1061542"/>
          <a:ext cx="2746936" cy="22850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7735"/>
              </a:lnTo>
              <a:lnTo>
                <a:pt x="2746936" y="2037735"/>
              </a:lnTo>
              <a:lnTo>
                <a:pt x="2746936" y="228509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713AD-77FF-4562-BCC8-D97D7C52B35F}">
      <dsp:nvSpPr>
        <dsp:cNvPr id="0" name=""/>
        <dsp:cNvSpPr/>
      </dsp:nvSpPr>
      <dsp:spPr>
        <a:xfrm>
          <a:off x="3966706" y="1061542"/>
          <a:ext cx="91440" cy="22850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8509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69ADC3-0B82-4858-8814-C30EE791CDD0}">
      <dsp:nvSpPr>
        <dsp:cNvPr id="0" name=""/>
        <dsp:cNvSpPr/>
      </dsp:nvSpPr>
      <dsp:spPr>
        <a:xfrm>
          <a:off x="1265489" y="1061542"/>
          <a:ext cx="2746936" cy="2285090"/>
        </a:xfrm>
        <a:custGeom>
          <a:avLst/>
          <a:gdLst/>
          <a:ahLst/>
          <a:cxnLst/>
          <a:rect l="0" t="0" r="0" b="0"/>
          <a:pathLst>
            <a:path>
              <a:moveTo>
                <a:pt x="2746936" y="0"/>
              </a:moveTo>
              <a:lnTo>
                <a:pt x="2746936" y="2037735"/>
              </a:lnTo>
              <a:lnTo>
                <a:pt x="0" y="2037735"/>
              </a:lnTo>
              <a:lnTo>
                <a:pt x="0" y="228509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2ACE89-2014-4B15-9808-ABDD9E4FA15C}">
      <dsp:nvSpPr>
        <dsp:cNvPr id="0" name=""/>
        <dsp:cNvSpPr/>
      </dsp:nvSpPr>
      <dsp:spPr>
        <a:xfrm>
          <a:off x="2988687" y="1448"/>
          <a:ext cx="2047478" cy="1060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49591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Методический актив Конкурс </a:t>
          </a:r>
          <a:endParaRPr lang="ru-RU" sz="1700" kern="1200" dirty="0"/>
        </a:p>
      </dsp:txBody>
      <dsp:txXfrm>
        <a:off x="2988687" y="1448"/>
        <a:ext cx="2047478" cy="1060093"/>
      </dsp:txXfrm>
    </dsp:sp>
    <dsp:sp modelId="{6813D441-A5B5-4EBD-9986-D42B81792C50}">
      <dsp:nvSpPr>
        <dsp:cNvPr id="0" name=""/>
        <dsp:cNvSpPr/>
      </dsp:nvSpPr>
      <dsp:spPr>
        <a:xfrm>
          <a:off x="3398182" y="825965"/>
          <a:ext cx="1842730" cy="3533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3398182" y="825965"/>
        <a:ext cx="1842730" cy="353364"/>
      </dsp:txXfrm>
    </dsp:sp>
    <dsp:sp modelId="{9CCC6964-2336-4EA1-B89B-E148A1A0C890}">
      <dsp:nvSpPr>
        <dsp:cNvPr id="0" name=""/>
        <dsp:cNvSpPr/>
      </dsp:nvSpPr>
      <dsp:spPr>
        <a:xfrm>
          <a:off x="241750" y="3346632"/>
          <a:ext cx="2047478" cy="1060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49591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Школа молодого педагога </a:t>
          </a:r>
          <a:endParaRPr lang="ru-RU" sz="1700" kern="1200" dirty="0"/>
        </a:p>
      </dsp:txBody>
      <dsp:txXfrm>
        <a:off x="241750" y="3346632"/>
        <a:ext cx="2047478" cy="1060093"/>
      </dsp:txXfrm>
    </dsp:sp>
    <dsp:sp modelId="{C46790E2-F053-4ACC-B943-B3ABDEF93729}">
      <dsp:nvSpPr>
        <dsp:cNvPr id="0" name=""/>
        <dsp:cNvSpPr/>
      </dsp:nvSpPr>
      <dsp:spPr>
        <a:xfrm>
          <a:off x="651246" y="4171149"/>
          <a:ext cx="1842730" cy="3533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651246" y="4171149"/>
        <a:ext cx="1842730" cy="353364"/>
      </dsp:txXfrm>
    </dsp:sp>
    <dsp:sp modelId="{3DEA2057-CE1F-4C7F-BF1D-5ADF51421CAC}">
      <dsp:nvSpPr>
        <dsp:cNvPr id="0" name=""/>
        <dsp:cNvSpPr/>
      </dsp:nvSpPr>
      <dsp:spPr>
        <a:xfrm>
          <a:off x="2988687" y="3346632"/>
          <a:ext cx="2047478" cy="1060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49591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Наставничество</a:t>
          </a:r>
          <a:endParaRPr lang="ru-RU" sz="1700" kern="1200" dirty="0"/>
        </a:p>
      </dsp:txBody>
      <dsp:txXfrm>
        <a:off x="2988687" y="3346632"/>
        <a:ext cx="2047478" cy="1060093"/>
      </dsp:txXfrm>
    </dsp:sp>
    <dsp:sp modelId="{20081B47-7EF1-4DA7-80F9-316629399FF9}">
      <dsp:nvSpPr>
        <dsp:cNvPr id="0" name=""/>
        <dsp:cNvSpPr/>
      </dsp:nvSpPr>
      <dsp:spPr>
        <a:xfrm>
          <a:off x="3398182" y="4171149"/>
          <a:ext cx="1842730" cy="3533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3398182" y="4171149"/>
        <a:ext cx="1842730" cy="353364"/>
      </dsp:txXfrm>
    </dsp:sp>
    <dsp:sp modelId="{6FA72AA2-9CAC-4A48-89A2-4392E2FD6947}">
      <dsp:nvSpPr>
        <dsp:cNvPr id="0" name=""/>
        <dsp:cNvSpPr/>
      </dsp:nvSpPr>
      <dsp:spPr>
        <a:xfrm>
          <a:off x="5735623" y="3346632"/>
          <a:ext cx="2047478" cy="1060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49591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Школа профессионального развития </a:t>
          </a:r>
          <a:endParaRPr lang="ru-RU" sz="1700" kern="1200" dirty="0"/>
        </a:p>
      </dsp:txBody>
      <dsp:txXfrm>
        <a:off x="5735623" y="3346632"/>
        <a:ext cx="2047478" cy="1060093"/>
      </dsp:txXfrm>
    </dsp:sp>
    <dsp:sp modelId="{E775D241-4B30-444D-9CBE-8E589E70A595}">
      <dsp:nvSpPr>
        <dsp:cNvPr id="0" name=""/>
        <dsp:cNvSpPr/>
      </dsp:nvSpPr>
      <dsp:spPr>
        <a:xfrm>
          <a:off x="6145118" y="4171149"/>
          <a:ext cx="1842730" cy="3533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6145118" y="4171149"/>
        <a:ext cx="1842730" cy="353364"/>
      </dsp:txXfrm>
    </dsp:sp>
    <dsp:sp modelId="{211A0028-EFD0-490D-BBD0-F57A0AF3B992}">
      <dsp:nvSpPr>
        <dsp:cNvPr id="0" name=""/>
        <dsp:cNvSpPr/>
      </dsp:nvSpPr>
      <dsp:spPr>
        <a:xfrm>
          <a:off x="1615218" y="1674040"/>
          <a:ext cx="2047478" cy="1060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49591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Школа резерва управленческих кадров</a:t>
          </a:r>
          <a:endParaRPr lang="ru-RU" sz="1700" kern="1200" dirty="0"/>
        </a:p>
      </dsp:txBody>
      <dsp:txXfrm>
        <a:off x="1615218" y="1674040"/>
        <a:ext cx="2047478" cy="1060093"/>
      </dsp:txXfrm>
    </dsp:sp>
    <dsp:sp modelId="{CC2CE3FE-2EAE-4E17-A93B-BE8523071BA3}">
      <dsp:nvSpPr>
        <dsp:cNvPr id="0" name=""/>
        <dsp:cNvSpPr/>
      </dsp:nvSpPr>
      <dsp:spPr>
        <a:xfrm>
          <a:off x="2024714" y="2498557"/>
          <a:ext cx="1842730" cy="3533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2024714" y="2498557"/>
        <a:ext cx="1842730" cy="3533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87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309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692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50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693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56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92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2838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108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62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7850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4233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8564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1124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1958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0812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2106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881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1160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069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717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1652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896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1174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5695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4359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3560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6347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7594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811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551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67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69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211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743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9157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831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796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9563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5615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746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460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57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595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8968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6503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01528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9998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05739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90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76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26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0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59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12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73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58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78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13.10.2021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79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kipk.ru/" TargetMode="External"/><Relationship Id="rId2" Type="http://schemas.openxmlformats.org/officeDocument/2006/relationships/hyperlink" Target="https://krao.ru/" TargetMode="External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p.mimc.org.ru/" TargetMode="External"/><Relationship Id="rId2" Type="http://schemas.openxmlformats.org/officeDocument/2006/relationships/hyperlink" Target="mailto:imclesosib@mail.ru" TargetMode="External"/><Relationship Id="rId1" Type="http://schemas.openxmlformats.org/officeDocument/2006/relationships/slideLayout" Target="../slideLayouts/slideLayout35.xml"/><Relationship Id="rId4" Type="http://schemas.openxmlformats.org/officeDocument/2006/relationships/hyperlink" Target="https://vk.com/club17863364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delo.ru/art/385497-kto-yavlyaetsya-molodym-spetsialistom-19-m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Педагогическая гостиная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Муниципальное бюджетное учреждение </a:t>
            </a:r>
          </a:p>
          <a:p>
            <a:r>
              <a:rPr lang="ru-RU" dirty="0" smtClean="0"/>
              <a:t>«Межшкольный информационно - методический центр»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625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Школа молодого педагога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Октябрь - Педагогическая гостиная «Вхождение в профессию</a:t>
            </a:r>
            <a:r>
              <a:rPr lang="ru-RU" dirty="0" smtClean="0"/>
              <a:t>». Запуск проектов.</a:t>
            </a:r>
            <a:endParaRPr lang="ru-RU" dirty="0"/>
          </a:p>
          <a:p>
            <a:r>
              <a:rPr lang="ru-RU" dirty="0" smtClean="0"/>
              <a:t>Ноябрь  </a:t>
            </a:r>
            <a:r>
              <a:rPr lang="ru-RU" dirty="0"/>
              <a:t>- Молодежные профессиональные педагогические игры</a:t>
            </a:r>
          </a:p>
          <a:p>
            <a:r>
              <a:rPr lang="ru-RU" dirty="0"/>
              <a:t>Декабрь - Психолого – педагогический семинар</a:t>
            </a:r>
          </a:p>
          <a:p>
            <a:r>
              <a:rPr lang="ru-RU" dirty="0"/>
              <a:t>Январь, февраль  - Муниципальный конкурс профессионального мастерства «Учитель XXI».  /Фокус – группа   </a:t>
            </a:r>
          </a:p>
          <a:p>
            <a:r>
              <a:rPr lang="ru-RU" dirty="0"/>
              <a:t>Март - Педагогические чтения «Образовательный салон              молодых </a:t>
            </a:r>
            <a:r>
              <a:rPr lang="ru-RU" dirty="0" smtClean="0"/>
              <a:t>педагогов: презентация  проекта»</a:t>
            </a:r>
            <a:endParaRPr lang="ru-RU" dirty="0"/>
          </a:p>
          <a:p>
            <a:r>
              <a:rPr lang="ru-RU" dirty="0"/>
              <a:t>Апрель </a:t>
            </a:r>
            <a:r>
              <a:rPr lang="ru-RU" dirty="0" smtClean="0"/>
              <a:t>– Методический марафон</a:t>
            </a:r>
            <a:endParaRPr lang="ru-RU" dirty="0"/>
          </a:p>
          <a:p>
            <a:r>
              <a:rPr lang="ru-RU" dirty="0"/>
              <a:t>Май  - Круглый стол «Первые итоги»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3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Ключевые методические мероприятия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август  - Городской Августовский педагогический совет</a:t>
            </a:r>
          </a:p>
          <a:p>
            <a:endParaRPr lang="ru-RU" dirty="0"/>
          </a:p>
          <a:p>
            <a:r>
              <a:rPr lang="ru-RU" dirty="0"/>
              <a:t>октябрь - Форум современных образовательных  </a:t>
            </a:r>
            <a:r>
              <a:rPr lang="ru-RU" dirty="0" smtClean="0"/>
              <a:t>технологий</a:t>
            </a:r>
          </a:p>
          <a:p>
            <a:r>
              <a:rPr lang="ru-RU" dirty="0"/>
              <a:t>д</a:t>
            </a:r>
            <a:r>
              <a:rPr lang="ru-RU" dirty="0" smtClean="0"/>
              <a:t>екабрь - январь – публикации в региональный Атлас образовательных практик</a:t>
            </a:r>
            <a:endParaRPr lang="ru-RU" dirty="0"/>
          </a:p>
          <a:p>
            <a:endParaRPr lang="ru-RU" dirty="0"/>
          </a:p>
          <a:p>
            <a:r>
              <a:rPr lang="ru-RU" dirty="0"/>
              <a:t>январь – февраль - Муниципальный конкурс профессионального мастерства «Учитель XXI» </a:t>
            </a:r>
          </a:p>
          <a:p>
            <a:endParaRPr lang="ru-RU" dirty="0"/>
          </a:p>
          <a:p>
            <a:r>
              <a:rPr lang="ru-RU" dirty="0" smtClean="0"/>
              <a:t> март - апрель  </a:t>
            </a:r>
            <a:r>
              <a:rPr lang="ru-RU" dirty="0"/>
              <a:t>- Методический</a:t>
            </a:r>
          </a:p>
          <a:p>
            <a:r>
              <a:rPr lang="ru-RU" dirty="0"/>
              <a:t> марафон</a:t>
            </a:r>
          </a:p>
          <a:p>
            <a:endParaRPr lang="ru-RU" dirty="0"/>
          </a:p>
          <a:p>
            <a:r>
              <a:rPr lang="ru-RU" dirty="0"/>
              <a:t>март - Педагогические чтения </a:t>
            </a:r>
          </a:p>
          <a:p>
            <a:endParaRPr lang="ru-RU" dirty="0"/>
          </a:p>
          <a:p>
            <a:r>
              <a:rPr lang="ru-RU" dirty="0"/>
              <a:t>ММК, МК – по графику </a:t>
            </a:r>
          </a:p>
        </p:txBody>
      </p:sp>
    </p:spTree>
    <p:extLst>
      <p:ext uri="{BB962C8B-B14F-4D97-AF65-F5344CB8AC3E}">
        <p14:creationId xmlns:p14="http://schemas.microsoft.com/office/powerpoint/2010/main" val="403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 развития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Краевой конкурс проектов молодых </a:t>
            </a:r>
            <a:r>
              <a:rPr lang="ru-RU" b="1" dirty="0" smtClean="0"/>
              <a:t>педагогов</a:t>
            </a:r>
          </a:p>
          <a:p>
            <a:r>
              <a:rPr lang="ru-RU" dirty="0" smtClean="0"/>
              <a:t>К </a:t>
            </a:r>
            <a:r>
              <a:rPr lang="ru-RU" dirty="0"/>
              <a:t>участию в конкурсном отборе приглашаются образовательные организации Красноярского края любой организационно-правовой формы и формы собственности (за исключением казенных образовательных учреждений), в составе проектных команд которых представлено не менее 2 молодых педагогов в возрасте до 35 лет данной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64417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Ассоциация молодых педагогов Красноярья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Обучение </a:t>
            </a:r>
            <a:r>
              <a:rPr lang="ru-RU" dirty="0" err="1" smtClean="0"/>
              <a:t>метапредметным</a:t>
            </a:r>
            <a:r>
              <a:rPr lang="ru-RU" dirty="0" smtClean="0"/>
              <a:t> </a:t>
            </a:r>
            <a:r>
              <a:rPr lang="ru-RU" dirty="0"/>
              <a:t>компетентностям в четырех лигах: </a:t>
            </a:r>
            <a:r>
              <a:rPr lang="ru-RU" dirty="0" err="1"/>
              <a:t>командодействие</a:t>
            </a:r>
            <a:r>
              <a:rPr lang="ru-RU" dirty="0"/>
              <a:t>, </a:t>
            </a:r>
            <a:r>
              <a:rPr lang="ru-RU" dirty="0" err="1"/>
              <a:t>режиссирование</a:t>
            </a:r>
            <a:r>
              <a:rPr lang="ru-RU" dirty="0"/>
              <a:t> педагогического вызова, критическое мышление и дизайн-мышление, а также решение </a:t>
            </a:r>
            <a:r>
              <a:rPr lang="ru-RU" dirty="0" err="1"/>
              <a:t>кейсовых</a:t>
            </a:r>
            <a:r>
              <a:rPr lang="ru-RU" dirty="0"/>
              <a:t> заданий по актуальным профессиональным проблемам. </a:t>
            </a:r>
          </a:p>
        </p:txBody>
      </p:sp>
    </p:spTree>
    <p:extLst>
      <p:ext uri="{BB962C8B-B14F-4D97-AF65-F5344CB8AC3E}">
        <p14:creationId xmlns:p14="http://schemas.microsoft.com/office/powerpoint/2010/main" val="238244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 1 года работы</a:t>
            </a:r>
            <a:br>
              <a:rPr lang="ru-RU" dirty="0" smtClean="0"/>
            </a:br>
            <a:r>
              <a:rPr lang="ru-RU" dirty="0" smtClean="0"/>
              <a:t> Школы молодого педагога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/>
              <a:t>Этапы </a:t>
            </a:r>
            <a:r>
              <a:rPr lang="ru-RU" b="1" dirty="0" smtClean="0"/>
              <a:t>работы над проектом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Октябрь – постановка задачи, информационная поддержка.</a:t>
            </a:r>
          </a:p>
          <a:p>
            <a:r>
              <a:rPr lang="ru-RU" dirty="0"/>
              <a:t>Ноябрь – согласование проектного замысла, формирование команды (</a:t>
            </a:r>
            <a:r>
              <a:rPr lang="ru-RU" dirty="0" smtClean="0"/>
              <a:t>молодые специалисты, </a:t>
            </a:r>
            <a:r>
              <a:rPr lang="ru-RU" dirty="0"/>
              <a:t>наставник, курирующий администратор, группа поддержки из состава педагогов 2 – 3 года работы).</a:t>
            </a:r>
          </a:p>
          <a:p>
            <a:r>
              <a:rPr lang="ru-RU" dirty="0"/>
              <a:t>Декабрь – разработка сценария проекта, его презентация на очередном заседании «Школы молодого учителя».</a:t>
            </a:r>
          </a:p>
          <a:p>
            <a:r>
              <a:rPr lang="ru-RU" dirty="0"/>
              <a:t>Январь/февраль  - разработка проекта.</a:t>
            </a:r>
          </a:p>
          <a:p>
            <a:r>
              <a:rPr lang="ru-RU" dirty="0"/>
              <a:t>Март – презентация проекта в рамках Мартовских педагогических чтений.</a:t>
            </a:r>
          </a:p>
          <a:p>
            <a:r>
              <a:rPr lang="ru-RU" dirty="0"/>
              <a:t>Апрель – запуск проекта.</a:t>
            </a:r>
          </a:p>
          <a:p>
            <a:r>
              <a:rPr lang="ru-RU" dirty="0"/>
              <a:t>Август – презентация результатов проекта (конечных или промежуточных).</a:t>
            </a:r>
          </a:p>
        </p:txBody>
      </p:sp>
    </p:spTree>
    <p:extLst>
      <p:ext uri="{BB962C8B-B14F-4D97-AF65-F5344CB8AC3E}">
        <p14:creationId xmlns:p14="http://schemas.microsoft.com/office/powerpoint/2010/main" val="244500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Возможные направления проектов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«Поддержка педагогической профессии» - проекты, направленные на профессиональное развитие педагогов, повышение имиджа педагогической профессии;</a:t>
            </a:r>
          </a:p>
          <a:p>
            <a:r>
              <a:rPr lang="ru-RU" dirty="0"/>
              <a:t>«Современный школьник 2.0» - проекты, направленные на достижение образовательных результатов обучающихся, формирование компетенций, гибких навыков;</a:t>
            </a:r>
          </a:p>
          <a:p>
            <a:r>
              <a:rPr lang="ru-RU" dirty="0"/>
              <a:t>«Культурное наследие» - проекты, ориентированные на формирование общекультурных компетенций, расширение и углубление знаний в области культуры, науки участников проекта;</a:t>
            </a:r>
          </a:p>
          <a:p>
            <a:r>
              <a:rPr lang="ru-RU" dirty="0"/>
              <a:t>«От игры к познанию» - проекты, отражающие возможности </a:t>
            </a:r>
            <a:r>
              <a:rPr lang="ru-RU" dirty="0" err="1"/>
              <a:t>геймификации</a:t>
            </a:r>
            <a:r>
              <a:rPr lang="ru-RU" dirty="0"/>
              <a:t> образовательного процесса  урочной, внеурочной, воспитательной работы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21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Профессиональные источники 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edu.gov.ru</a:t>
            </a:r>
            <a:r>
              <a:rPr lang="ru-RU" dirty="0" smtClean="0">
                <a:hlinkClick r:id="rId2"/>
              </a:rPr>
              <a:t>   </a:t>
            </a:r>
            <a:r>
              <a:rPr lang="ru-RU" u="sng" dirty="0" smtClean="0">
                <a:hlinkClick r:id="rId2"/>
              </a:rPr>
              <a:t>Министерство просвещения РФ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krao.ru</a:t>
            </a:r>
            <a:r>
              <a:rPr lang="ru-RU" dirty="0" smtClean="0"/>
              <a:t> Министерство образования КК</a:t>
            </a:r>
          </a:p>
          <a:p>
            <a:r>
              <a:rPr lang="en-US" dirty="0">
                <a:hlinkClick r:id="rId3"/>
              </a:rPr>
              <a:t>https://kipk.ru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 КИПК</a:t>
            </a:r>
          </a:p>
          <a:p>
            <a:r>
              <a:rPr lang="en-US" dirty="0"/>
              <a:t>http://</a:t>
            </a:r>
            <a:r>
              <a:rPr lang="en-US" dirty="0" smtClean="0"/>
              <a:t>www.mimc.org.ru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42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МБУ «МИМЦ»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 микрорайон д.10</a:t>
            </a:r>
          </a:p>
          <a:p>
            <a:r>
              <a:rPr lang="ru-RU" dirty="0" err="1" smtClean="0"/>
              <a:t>Р.т</a:t>
            </a:r>
            <a:r>
              <a:rPr lang="ru-RU" dirty="0" smtClean="0"/>
              <a:t>. 54077</a:t>
            </a:r>
          </a:p>
          <a:p>
            <a:r>
              <a:rPr lang="ru-RU" dirty="0" smtClean="0"/>
              <a:t>э/п </a:t>
            </a:r>
            <a:r>
              <a:rPr lang="en-US" dirty="0" smtClean="0">
                <a:hlinkClick r:id="rId2"/>
              </a:rPr>
              <a:t>imclesosib@mail.ru</a:t>
            </a:r>
            <a:endParaRPr lang="en-US" dirty="0" smtClean="0"/>
          </a:p>
          <a:p>
            <a:r>
              <a:rPr lang="en-US" dirty="0"/>
              <a:t>http://mail.mimc.org.ru/</a:t>
            </a: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://wp.mimc.org.ru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vk.com/club178633647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368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Профессиональный профиль педагогических кадров города </a:t>
            </a:r>
            <a:r>
              <a:rPr lang="ru-RU" sz="2800" dirty="0" err="1" smtClean="0"/>
              <a:t>Лесосибирска</a:t>
            </a:r>
            <a:endParaRPr lang="ru-RU" sz="2800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681" y="2148442"/>
            <a:ext cx="4572638" cy="342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871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Доля молодых педагогов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7640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689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Статус молодого специалиста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Трудовом кодексе Российской Федерации есть разъяснения о лице, которое завершило обучение в учреждении, получившем государственную аккредитацию, и устроившееся впервые на работу по специальности в течение одного года со дня получения профессионального образования соответствующего уровня(ст. 70). </a:t>
            </a:r>
            <a:endParaRPr lang="en-US" dirty="0" smtClean="0"/>
          </a:p>
          <a:p>
            <a:r>
              <a:rPr lang="ru-RU" dirty="0" smtClean="0"/>
              <a:t>Статус </a:t>
            </a:r>
            <a:r>
              <a:rPr lang="ru-RU" dirty="0"/>
              <a:t>действует в течение 3 лет с момента заключения трудового договора и повторно не присваивается.</a:t>
            </a:r>
          </a:p>
        </p:txBody>
      </p:sp>
    </p:spTree>
    <p:extLst>
      <p:ext uri="{BB962C8B-B14F-4D97-AF65-F5344CB8AC3E}">
        <p14:creationId xmlns:p14="http://schemas.microsoft.com/office/powerpoint/2010/main" val="23801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Гарантии для молодого специалиста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отсутствие испытательного срока при приеме на работу, если молодой специалист впервые поступает на работу по полученной специальности в течение года со дня получения профессионального образования соответствующего уровня (ст. 70 ТК РФ</a:t>
            </a:r>
            <a:r>
              <a:rPr lang="ru-RU" dirty="0" smtClean="0"/>
              <a:t>).</a:t>
            </a:r>
            <a:endParaRPr lang="en-US" dirty="0" smtClean="0"/>
          </a:p>
          <a:p>
            <a:r>
              <a:rPr lang="ru-RU" dirty="0"/>
              <a:t>полагается ежемесячная прибавка к зарплате в течение 3 </a:t>
            </a:r>
            <a:r>
              <a:rPr lang="ru-RU" dirty="0" smtClean="0"/>
              <a:t>лет.</a:t>
            </a:r>
          </a:p>
          <a:p>
            <a:r>
              <a:rPr lang="ru-RU" dirty="0"/>
              <a:t>н</a:t>
            </a:r>
            <a:r>
              <a:rPr lang="ru-RU" dirty="0" smtClean="0"/>
              <a:t>аставничество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575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Обеспечение индивидуального подхода в работе с молодым специалистом, направленного на наиболее полное использование и развитие его творческого, инновационного и научного потенциала. 6. Создание условий для повышения квалификации и профессионального роста. 7. Наставничество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Источник: </a:t>
            </a:r>
            <a:r>
              <a:rPr lang="ru-RU" dirty="0"/>
              <a:t> </a:t>
            </a:r>
            <a:r>
              <a:rPr lang="ru-RU" dirty="0">
                <a:hlinkClick r:id="rId2"/>
              </a:rPr>
              <a:t>https://</a:t>
            </a:r>
            <a:r>
              <a:rPr lang="ru-RU" dirty="0" smtClean="0">
                <a:hlinkClick r:id="rId2"/>
              </a:rPr>
              <a:t>www.kdelo.ru/art/385497-kto-yavlyaetsya-molodym-spetsialistom-19-m8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94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Обязанности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Проведение аттестации педагогических работников в целях подтверждения соответствия занимаемым ими должностям (если педагогический работник не имеет квалификационную категорию) обязательно осуществляется один раз в пять лет на основе оценки их профессиональной деятельности аттестационными комиссиями, самостоятельно формируемыми организациями, осуществляющими образовательную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154067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ru-RU" dirty="0" smtClean="0"/>
              <a:t>Методическая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endParaRPr lang="ru-RU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одна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из обязанностей преподавателя  и направлена на разработку и совершенствование методики преподавания дисциплины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1" y="1965173"/>
            <a:ext cx="2362353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452" y="1700808"/>
            <a:ext cx="1798637" cy="13477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2384425" cy="156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503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Возможности</a:t>
            </a:r>
            <a:br>
              <a:rPr lang="ru-RU" dirty="0" smtClean="0"/>
            </a:br>
            <a:r>
              <a:rPr lang="ru-RU" dirty="0" smtClean="0"/>
              <a:t> профессионального роста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26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998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667</Words>
  <Application>Microsoft Office PowerPoint</Application>
  <PresentationFormat>Экран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Исполнительная</vt:lpstr>
      <vt:lpstr>1_Исполнительная</vt:lpstr>
      <vt:lpstr>3_Исполнительная</vt:lpstr>
      <vt:lpstr>5_Исполнительная</vt:lpstr>
      <vt:lpstr>6_Исполнительная</vt:lpstr>
      <vt:lpstr>Педагогическая гостиная </vt:lpstr>
      <vt:lpstr>Профессиональный профиль педагогических кадров города Лесосибирска</vt:lpstr>
      <vt:lpstr>Доля молодых педагогов  </vt:lpstr>
      <vt:lpstr>Статус молодого специалиста</vt:lpstr>
      <vt:lpstr>Гарантии для молодого специалиста</vt:lpstr>
      <vt:lpstr>Права</vt:lpstr>
      <vt:lpstr>Обязанности </vt:lpstr>
      <vt:lpstr>Методическая работа</vt:lpstr>
      <vt:lpstr>Возможности  профессионального роста</vt:lpstr>
      <vt:lpstr>Школа молодого педагога</vt:lpstr>
      <vt:lpstr>Ключевые методические мероприятия </vt:lpstr>
      <vt:lpstr>Ресурсы развития </vt:lpstr>
      <vt:lpstr>Ассоциация молодых педагогов Красноярья</vt:lpstr>
      <vt:lpstr>Результат 1 года работы  Школы молодого педагога </vt:lpstr>
      <vt:lpstr>Возможные направления проектов</vt:lpstr>
      <vt:lpstr>Профессиональные источники  информации</vt:lpstr>
      <vt:lpstr>МБУ «МИМЦ»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гостиная </dc:title>
  <dc:creator>1</dc:creator>
  <cp:lastModifiedBy>1</cp:lastModifiedBy>
  <cp:revision>27</cp:revision>
  <dcterms:created xsi:type="dcterms:W3CDTF">2021-10-11T03:37:56Z</dcterms:created>
  <dcterms:modified xsi:type="dcterms:W3CDTF">2021-10-13T04:16:28Z</dcterms:modified>
</cp:coreProperties>
</file>